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tewardsh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153314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For to everyone who has, more will be given, and he will have abundance; but from him who does not have, even what he has will be taken away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Matthew 25:29 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pic>
        <p:nvPicPr>
          <p:cNvPr id="25" name="Picture 24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247058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MY PURPOSE AND MY TREASURE BELONG TO ME. </a:t>
            </a:r>
          </a:p>
          <a:p>
            <a:pPr algn="ctr"/>
            <a:endParaRPr lang="en-US" sz="6000" dirty="0"/>
          </a:p>
        </p:txBody>
      </p:sp>
      <p:pic>
        <p:nvPicPr>
          <p:cNvPr id="24" name="Picture 23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21222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 EXPECTS US TO TAKE RESPONSIBILITY FOR ALL THAT HE </a:t>
            </a:r>
          </a:p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GAVE US.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25" name="Picture 24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tewardship 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</TotalTime>
  <Words>69</Words>
  <Application>Microsoft Macintosh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33</cp:revision>
  <dcterms:created xsi:type="dcterms:W3CDTF">2016-02-22T20:02:15Z</dcterms:created>
  <dcterms:modified xsi:type="dcterms:W3CDTF">2017-02-02T23:24:31Z</dcterms:modified>
</cp:coreProperties>
</file>